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9750" cy="967105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6" d="100"/>
          <a:sy n="76" d="100"/>
        </p:scale>
        <p:origin x="946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9E303E-1B4E-F1FA-3840-D2DAD4DAF4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9912E888-8CD1-4962-23DA-D8167EA7DB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1763D76-94CD-69FF-443E-785ACDFF7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118B-99B9-4972-BFE6-09074ED601FB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7D959AC-E797-3403-C7CC-E0E34CDF0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0485F0E-9427-5BBC-00A2-ED5E40385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8F51-5455-4B31-A774-3B63915672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1259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05662E-9281-5829-0BA6-94CEDF8B3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237A890-A591-9875-D1EC-54C51B08FC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19011AD-D50D-6B5A-3CB7-278AF8DF6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118B-99B9-4972-BFE6-09074ED601FB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1567A3A-A9FC-31FB-C055-764DB92B8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16A8038-3612-C486-53FF-FF4273473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8F51-5455-4B31-A774-3B63915672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8595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E917570-BC60-335C-8514-16CC73E624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677F920-8E4D-1B3C-5421-8BF2151EFA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8F30114-7A4B-3FD4-1C2E-086246DAA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118B-99B9-4972-BFE6-09074ED601FB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4DA805F-AC54-753F-DCF2-4830BA7E4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2A2A5F6-FA4A-9322-7F39-60AB951DC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8F51-5455-4B31-A774-3B63915672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2189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1ECF3E0-084B-B2AC-1BFA-F23D95253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CD8E6D6-997C-93B1-E7DF-14D57325F3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33491C0-57F5-501B-C53E-D9CC12D1F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118B-99B9-4972-BFE6-09074ED601FB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6019DA1-596D-C2E0-E88D-09491B1E5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B93A758-B3D3-2EEC-530F-2578D155B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8F51-5455-4B31-A774-3B63915672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9787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17EA79-A05E-BFC2-5484-139D5BE4C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55DDE71-69A2-F8A7-45F5-13A1F0A733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A778E4C-DA52-2DC3-87F2-FBF262337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118B-99B9-4972-BFE6-09074ED601FB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4E01936-BE2F-AC47-31D8-348351A63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C3956D3-5911-4BE6-72F0-C25D8481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8F51-5455-4B31-A774-3B63915672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548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C232C7E-9FE4-81AD-E3A7-1EA7CFFF6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608DC28-563B-835F-9D19-558A3D4C9F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65E190A-3A91-780E-B685-E850523FAF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0050072-00BA-58F8-C826-70A254C31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118B-99B9-4972-BFE6-09074ED601FB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664194C-CDA8-8CBC-46EC-75E1CA35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4422C96-34D1-032E-8D69-654ED1B71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8F51-5455-4B31-A774-3B63915672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1542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8B3171-D535-8C47-6B80-115477E93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3812CBF-E42E-5E54-30D4-AE47F491E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9A56FC8-F6A7-25FC-7B3C-03AC613228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22ECB6F-7B70-B9D1-B434-007CD62C26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089D633-22E6-2339-2ACA-D0762931E8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86212323-B948-EE0F-164A-48E11D1E0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118B-99B9-4972-BFE6-09074ED601FB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EAB732AC-D46D-8481-0A4F-948DA6546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C6B9C32-D241-DB48-E625-F05340601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8F51-5455-4B31-A774-3B63915672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0829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932F37-BEB9-27A6-7384-4A5710E13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A43D9305-05A3-66BD-8665-7DC4E4E6C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118B-99B9-4972-BFE6-09074ED601FB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B747349-87F2-33C5-6FC9-DFF760583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4B27BD5-53C8-D2B1-5156-7C73DF688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8F51-5455-4B31-A774-3B63915672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8141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AA0DC78A-B935-97F6-CAD5-A77EC7464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118B-99B9-4972-BFE6-09074ED601FB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A184CE4C-69BF-7CDF-5FFB-F0540B93F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B1BF0D7-925A-8061-4E23-18353739E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8F51-5455-4B31-A774-3B63915672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950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FBE695-E3A4-10E9-1C76-6328C89BB5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BE4626-1AA6-229A-4E6B-C6BD58E237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DAB728E8-8CD5-FB10-D56F-5BC801CD9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793FE07-D0B9-3E4F-4136-390D7E63A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118B-99B9-4972-BFE6-09074ED601FB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112FE0A-3FA3-8958-F07D-4E889EF95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2083215-830E-BA1B-45EE-13E71E253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8F51-5455-4B31-A774-3B63915672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6697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203531-7EA0-C174-061E-317D67710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F979FE2-4A4D-D286-D543-8C99CAE3385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74673B9-4C31-2DF2-308E-336F73A53E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F30F4586-4F64-4E4B-B63A-DD879EB8B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2118B-99B9-4972-BFE6-09074ED601FB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1313E14-4126-84AD-88E2-F6ED11ADB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56591DA-058F-480B-C8E8-08CBEC89F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8F51-5455-4B31-A774-3B63915672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9377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90CE3CB-C77A-93B4-B360-209E92C27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084B8A5-B43E-6EB1-34EE-5F0126C7F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C5BB3398-DED4-9A53-29C2-8BF83D402C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2118B-99B9-4972-BFE6-09074ED601FB}" type="datetimeFigureOut">
              <a:rPr lang="pl-PL" smtClean="0"/>
              <a:t>13.11.2024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73CC217-FB67-CF3C-CB44-62CE0A3F43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347A243-A582-0472-9D96-5B91CB8091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F8F51-5455-4B31-A774-3B63915672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57430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ixabay.com/de/etikett-emblem-logo-etiketten-707245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FB067A-1CA1-D10F-A8C5-3195547727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789" y="291403"/>
            <a:ext cx="6330462" cy="1308798"/>
          </a:xfrm>
        </p:spPr>
        <p:txBody>
          <a:bodyPr>
            <a:normAutofit/>
          </a:bodyPr>
          <a:lstStyle/>
          <a:p>
            <a:r>
              <a:rPr lang="pl-PL" sz="3200" b="1" dirty="0">
                <a:solidFill>
                  <a:srgbClr val="FF0000"/>
                </a:solidFill>
              </a:rPr>
              <a:t>Uwaga!</a:t>
            </a:r>
            <a:r>
              <a:rPr lang="pl-PL" sz="3200" b="1" dirty="0"/>
              <a:t> </a:t>
            </a:r>
            <a:r>
              <a:rPr lang="pl-PL" sz="3200" b="1"/>
              <a:t>Kaszubski </a:t>
            </a:r>
            <a:r>
              <a:rPr lang="pl-PL" sz="3200" b="1" dirty="0"/>
              <a:t>konkurs recytatorski wierszy i fraszek Ewy </a:t>
            </a:r>
            <a:r>
              <a:rPr lang="pl-PL" sz="3200" b="1" dirty="0" err="1"/>
              <a:t>Warmowskiej</a:t>
            </a:r>
            <a:r>
              <a:rPr lang="pl-PL" sz="3200" b="1" dirty="0"/>
              <a:t>!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3EDF67B8-37ED-81CB-3E63-4D4BCFBF8E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067" y="1919235"/>
            <a:ext cx="6426184" cy="3338565"/>
          </a:xfrm>
        </p:spPr>
        <p:txBody>
          <a:bodyPr/>
          <a:lstStyle/>
          <a:p>
            <a:r>
              <a:rPr lang="pl-PL" dirty="0"/>
              <a:t>Dla uczniów klas I-VIII</a:t>
            </a:r>
          </a:p>
          <a:p>
            <a:r>
              <a:rPr lang="pl-PL" dirty="0"/>
              <a:t>Zespołu Szkolno-Przedszkolnego w Szemudzie</a:t>
            </a:r>
          </a:p>
        </p:txBody>
      </p:sp>
      <p:pic>
        <p:nvPicPr>
          <p:cNvPr id="1026" name="Picture 2" descr="Naklejki kaszubskie na podłogę (haft wejherowski) CZEC Kaszubskie Książki i  Upominki - Pamiątki z Kaszub">
            <a:extLst>
              <a:ext uri="{FF2B5EF4-FFF2-40B4-BE49-F238E27FC236}">
                <a16:creationId xmlns:a16="http://schemas.microsoft.com/office/drawing/2014/main" id="{38033E32-0466-B669-3D29-AA072DA0E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9101" y="0"/>
            <a:ext cx="525911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C22E5575-687A-2E40-FA2B-5614E23C5A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557494" y="2964264"/>
            <a:ext cx="4059535" cy="1326382"/>
          </a:xfrm>
          <a:prstGeom prst="rect">
            <a:avLst/>
          </a:prstGeom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2647F9A4-897B-47C5-06A0-93A5CBE4B33C}"/>
              </a:ext>
            </a:extLst>
          </p:cNvPr>
          <p:cNvSpPr txBox="1"/>
          <p:nvPr/>
        </p:nvSpPr>
        <p:spPr>
          <a:xfrm>
            <a:off x="1979524" y="3429000"/>
            <a:ext cx="32154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b="1" dirty="0">
                <a:solidFill>
                  <a:srgbClr val="FF0000"/>
                </a:solidFill>
              </a:rPr>
              <a:t>2 grudnia 2024 r.</a:t>
            </a:r>
          </a:p>
        </p:txBody>
      </p:sp>
      <p:sp>
        <p:nvSpPr>
          <p:cNvPr id="7" name="Strzałka: pięciokąt 6">
            <a:extLst>
              <a:ext uri="{FF2B5EF4-FFF2-40B4-BE49-F238E27FC236}">
                <a16:creationId xmlns:a16="http://schemas.microsoft.com/office/drawing/2014/main" id="{21704720-BF21-597C-E714-AB65948EC312}"/>
              </a:ext>
            </a:extLst>
          </p:cNvPr>
          <p:cNvSpPr/>
          <p:nvPr/>
        </p:nvSpPr>
        <p:spPr>
          <a:xfrm rot="19968872">
            <a:off x="5006089" y="4091171"/>
            <a:ext cx="1777571" cy="672497"/>
          </a:xfrm>
          <a:prstGeom prst="homePlat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 dirty="0">
              <a:highlight>
                <a:srgbClr val="008000"/>
              </a:highlight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33EAAE29-85CC-82D6-6CCD-73B962861D48}"/>
              </a:ext>
            </a:extLst>
          </p:cNvPr>
          <p:cNvSpPr txBox="1"/>
          <p:nvPr/>
        </p:nvSpPr>
        <p:spPr>
          <a:xfrm rot="19927385">
            <a:off x="5085111" y="4118626"/>
            <a:ext cx="1561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600" dirty="0"/>
              <a:t>10.30</a:t>
            </a: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B1EF06CA-561A-A848-2939-487AD43B2C2E}"/>
              </a:ext>
            </a:extLst>
          </p:cNvPr>
          <p:cNvSpPr txBox="1"/>
          <p:nvPr/>
        </p:nvSpPr>
        <p:spPr>
          <a:xfrm>
            <a:off x="803867" y="5257800"/>
            <a:ext cx="55165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dirty="0"/>
              <a:t>Zapisz się już dziś! Na zgłoszenia uczestników czekamy</a:t>
            </a:r>
          </a:p>
          <a:p>
            <a:pPr algn="ctr"/>
            <a:r>
              <a:rPr lang="pl-PL" dirty="0"/>
              <a:t> do </a:t>
            </a:r>
            <a:r>
              <a:rPr lang="pl-PL" u="sng" dirty="0"/>
              <a:t>27 listopada 2024 r. </a:t>
            </a:r>
          </a:p>
          <a:p>
            <a:pPr algn="ctr"/>
            <a:r>
              <a:rPr lang="pl-PL" dirty="0"/>
              <a:t>Każdy uczestnik otrzyma dyplom i upominek. </a:t>
            </a:r>
          </a:p>
          <a:p>
            <a:pPr algn="ctr"/>
            <a:r>
              <a:rPr lang="pl-PL" dirty="0"/>
              <a:t>Czekamy na Ciebie! </a:t>
            </a:r>
            <a:r>
              <a:rPr lang="pl-PL" dirty="0" err="1"/>
              <a:t>Wôrt</a:t>
            </a:r>
            <a:r>
              <a:rPr lang="pl-PL" dirty="0"/>
              <a:t> je </a:t>
            </a:r>
            <a:r>
              <a:rPr lang="pl-PL" dirty="0" err="1"/>
              <a:t>gadac</a:t>
            </a:r>
            <a:r>
              <a:rPr lang="pl-PL" dirty="0"/>
              <a:t> </a:t>
            </a:r>
            <a:r>
              <a:rPr lang="pl-PL" dirty="0" err="1"/>
              <a:t>pò</a:t>
            </a:r>
            <a:r>
              <a:rPr lang="pl-PL" dirty="0"/>
              <a:t> </a:t>
            </a:r>
            <a:r>
              <a:rPr lang="pl-PL" dirty="0" err="1"/>
              <a:t>kaszëbskù</a:t>
            </a:r>
            <a:r>
              <a:rPr lang="pl-PL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2300379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58</Words>
  <Application>Microsoft Office PowerPoint</Application>
  <PresentationFormat>Panoramiczny</PresentationFormat>
  <Paragraphs>9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Motyw pakietu Office</vt:lpstr>
      <vt:lpstr>Uwaga! Kaszubski konkurs recytatorski wierszy i fraszek Ewy Warmowskiej!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Ewa Lez</dc:creator>
  <cp:lastModifiedBy>Ewa Lez</cp:lastModifiedBy>
  <cp:revision>2</cp:revision>
  <cp:lastPrinted>2024-11-13T19:31:36Z</cp:lastPrinted>
  <dcterms:created xsi:type="dcterms:W3CDTF">2024-11-13T19:16:51Z</dcterms:created>
  <dcterms:modified xsi:type="dcterms:W3CDTF">2024-11-13T19:32:29Z</dcterms:modified>
</cp:coreProperties>
</file>